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65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30F4E-91C9-403E-9FD4-64D522AAB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847" y="1871131"/>
            <a:ext cx="8050305" cy="1750610"/>
          </a:xfrm>
        </p:spPr>
        <p:txBody>
          <a:bodyPr/>
          <a:lstStyle/>
          <a:p>
            <a:r>
              <a:rPr lang="ru-RU" sz="4800" b="1" dirty="0"/>
              <a:t>Влияние виртуальных игр на сознание молодёжи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1110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8602BCF-B6DF-4823-9BA7-5E91380A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340" y="1934080"/>
            <a:ext cx="5582477" cy="330052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800" dirty="0"/>
              <a:t>Глобальная сеть Интернет вошла в жизнь человечества не для того, чтобы играть в игры и развлекаться, а с целью предоставления возможности получать научную информацию и данные, способствующие развитию науки и прогресса.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3AD9A4-51AF-4D1D-A2FD-CEB15C9F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11" y="2106267"/>
            <a:ext cx="4703049" cy="26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4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85F5628-D373-4675-A25C-BB3B115DE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880" y="1125697"/>
            <a:ext cx="9836424" cy="461249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ru-RU" dirty="0"/>
              <a:t>Так как растущий ребенок является невинным, он не ожидает зла от окружающих. Точно так же ему даже в голову не приходит, что интересные для него игры могут привести к негативным последствиям. Обучение детей бдительности, объяснение опасностей, а главное — предотвращение того, чтобы они погрузились в болото невежества, увлеченные тем, что красиво выглядит, — это неотъемлемый долг родителей и педагогов перед обществом.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18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DBBD5ED-6B0A-4EC8-9F53-E5ED09A7C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3200" dirty="0"/>
              <a:t>«Чем более невежественен человек, тем более он подвержен суевериям, очарованию словами и образами, он легко поддаётся влиянию форм, рисунков, убеждений. И наоборот, по мере роста просвещённости и знаний человека, он возвышается над фанатизмом и догматизмом…»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отмечают учёные</a:t>
            </a:r>
          </a:p>
        </p:txBody>
      </p:sp>
    </p:spTree>
    <p:extLst>
      <p:ext uri="{BB962C8B-B14F-4D97-AF65-F5344CB8AC3E}">
        <p14:creationId xmlns:p14="http://schemas.microsoft.com/office/powerpoint/2010/main" val="379370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CE08BFD-27D1-46F9-95E7-680EE648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870" y="1769532"/>
            <a:ext cx="9601196" cy="331893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800" dirty="0"/>
              <a:t>В воспитании гармонично развитого поколения семья выполняет роль первой школы. С раннего детства ребёнка учат не лгать, правильно мыслить, рационально использовать всё вокруг, формировать любовь к Родине — и всё это начинается именно в семье. Необходимо не позволять детям полностью подчиняться влиянию интернета.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88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B003317-0ABE-4376-A610-9ABAAF5F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85" y="1364951"/>
            <a:ext cx="5145351" cy="4611673"/>
          </a:xfrm>
        </p:spPr>
        <p:txBody>
          <a:bodyPr>
            <a:normAutofit/>
          </a:bodyPr>
          <a:lstStyle/>
          <a:p>
            <a:pPr algn="just"/>
            <a:r>
              <a:rPr lang="ru-RU" sz="3200" dirty="0"/>
              <a:t>Необходимо учить наших детей обращать внимание не на внешнюю привлекательность чего-либо, а на его сущность, и мы все одинаково ответственны за то, чтобы уберечь их от заболевания «игроманией».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F5DCF-0283-48DD-98BD-B9D04025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713" y="1363793"/>
            <a:ext cx="5592417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4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6D8D3AD-2817-49AB-8258-200494B0E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9576"/>
            <a:ext cx="5817705" cy="5006292"/>
          </a:xfrm>
        </p:spPr>
        <p:txBody>
          <a:bodyPr>
            <a:noAutofit/>
          </a:bodyPr>
          <a:lstStyle/>
          <a:p>
            <a:r>
              <a:rPr lang="ru-RU" sz="3200" dirty="0"/>
              <a:t>Американская медицинская ассоциация намерена официально отнести чрезмерное увлечение видеоиграми к числу психических расстройств. По мнению врачей, эта болезнь представляет опасность для здоровья любого человека, который играет более двух часов в день.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FE169B-3FA5-4ECF-BC20-2BB15195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05" y="1222080"/>
            <a:ext cx="5256143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7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71C6F42-5520-4F3E-9054-B40F32E16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896" y="1007901"/>
            <a:ext cx="5290929" cy="4842198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В настоящее время во многих регионах мира, включая страны Европы, существуют специальные клиники для лечения зависимости от интернета. Целесообразно привести в качестве примера события, имевшие место в Корее и европейских странах.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CA521D-6627-4BDD-9022-354CED47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61" y="1620358"/>
            <a:ext cx="4525452" cy="30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0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38A0A2B-3108-4AF2-9E99-2556EBB7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848139"/>
            <a:ext cx="10416209" cy="5261113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ru-RU" sz="2000" dirty="0"/>
              <a:t>В Южной Корее 28-летний мужчина, ставший рабом военных стратегических игр, скончался. Как стало известно, он не выходил из игрового зала в течение трех суток, лишь иногда покидал стол для игры, чтобы сходить в туалет и немного вздремнуть. Ранее мать, встревоженная тем, что сын несколько дней отсутствует, обратилась за помощью к его бывшим коллегам. Мужчина был уволен с работы месяц назад из-за зависимости от игр. Бывшие коллеги быстро нашли «игрового зависимого» — он находился в ближайшем игровом зале. На просьбы немедленно вернуться домой он отвечал: «Давайте завершу этот этап игры, обязательно приду». Однако через несколько минут после этого он скончался от сердечного приступа. Диагноз показал, что сердечный приступ произошел из-за чрезмерного перенапряжения и сильной усталости.</a:t>
            </a:r>
            <a:endParaRPr lang="ru-RU" sz="400" dirty="0"/>
          </a:p>
        </p:txBody>
      </p:sp>
    </p:spTree>
    <p:extLst>
      <p:ext uri="{BB962C8B-B14F-4D97-AF65-F5344CB8AC3E}">
        <p14:creationId xmlns:p14="http://schemas.microsoft.com/office/powerpoint/2010/main" val="2031277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9555EFE-CB1D-4A15-86C7-256BC18C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618" y="1175976"/>
            <a:ext cx="9703904" cy="4824529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ru-RU" sz="2000" dirty="0"/>
              <a:t>Для человека, который часами и днями сидит за компьютером, «завоевывая» различные виртуальные награды и достижения, они начинают приобретать реальную ценность. Такие очки и достижения продаются и покупаются среди «верных» игроков. На это тратятся значительные суммы денег. Например, австралийский студент Дэвид </a:t>
            </a:r>
            <a:r>
              <a:rPr lang="ru-RU" sz="2000" dirty="0" err="1"/>
              <a:t>Стор</a:t>
            </a:r>
            <a:r>
              <a:rPr lang="ru-RU" sz="2000" dirty="0"/>
              <a:t>, увлечённый игрой «</a:t>
            </a:r>
            <a:r>
              <a:rPr lang="ru-RU" sz="2000" dirty="0" err="1"/>
              <a:t>Rgojest</a:t>
            </a:r>
            <a:r>
              <a:rPr lang="ru-RU" sz="2000" dirty="0"/>
              <a:t> </a:t>
            </a:r>
            <a:r>
              <a:rPr lang="ru-RU" sz="2000" dirty="0" err="1"/>
              <a:t>Yentropia</a:t>
            </a:r>
            <a:r>
              <a:rPr lang="ru-RU" sz="2000" dirty="0"/>
              <a:t>», купил виртуальный остров за 35 тысяч долларов США. На этом острове есть старый замок, специальные места для купания и охоты на различных существ. Однако эти места существуют только в воображении — на экране компьютера.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2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5EF2C71-358D-402C-B698-C4F916F6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7" y="1158786"/>
            <a:ext cx="6475246" cy="438646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sz="2300" dirty="0"/>
              <a:t>Множество игр построены на жестоком убийстве людей и животных, сценах проливания крови. Такие печальные сцены оказывают очень сильное негативное воздействие не только на сознание молодежи, но и на взрослых людей. Примером служит факт, что некоторые увлечённые играми, такими как «STA», «Снайпер» и «Убийца», впоследствии становились настоящими преступниками.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AA9E3A-C761-4B8B-A132-A35BC2E0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670" y="1139687"/>
            <a:ext cx="3392556" cy="41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8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148FC-6935-4E92-9433-5AA64CD3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b="1" dirty="0"/>
              <a:t>План</a:t>
            </a:r>
            <a:r>
              <a:rPr lang="en-US" sz="6000" b="1" dirty="0"/>
              <a:t> :</a:t>
            </a:r>
            <a:endParaRPr lang="ru-RU" sz="6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368B40-509D-4489-B8D1-16E8EC6B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25148"/>
            <a:ext cx="10429461" cy="369735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4800" dirty="0"/>
              <a:t>Негативное влияние игр на воспитание молодёжи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4800" dirty="0"/>
              <a:t>Отрицательные последствия виртуальных игр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4800" dirty="0"/>
              <a:t>Влияние интернет-игр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571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7E9F921-0605-430B-A9E7-8DC03A0F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83" y="1089059"/>
            <a:ext cx="9601196" cy="4904042"/>
          </a:xfrm>
        </p:spPr>
        <p:txBody>
          <a:bodyPr>
            <a:normAutofit/>
          </a:bodyPr>
          <a:lstStyle/>
          <a:p>
            <a:r>
              <a:rPr lang="ru-RU" sz="2800" dirty="0"/>
              <a:t>В 2002 году 21-летний американец Шон Вилли застрелился в лоб. Выяснилось, что он был полностью поглощён компьютерной игрой «</a:t>
            </a:r>
            <a:r>
              <a:rPr lang="ru-RU" sz="2800" dirty="0" err="1"/>
              <a:t>EverQuest</a:t>
            </a:r>
            <a:r>
              <a:rPr lang="ru-RU" sz="2800" dirty="0"/>
              <a:t>». Не выдержав того, что проиграл в игре и потерял накопленные очки и награды, он покончил с собой.</a:t>
            </a:r>
          </a:p>
          <a:p>
            <a:r>
              <a:rPr lang="ru-RU" sz="2800" dirty="0"/>
              <a:t>В 2004 году в Великобритании 17-летний Уоррен Леблан убил 14-летнего Стефана Пакера. Во время судебного процесса обвиняемый заявил, что подвергся влиянию компьютерной игры «</a:t>
            </a:r>
            <a:r>
              <a:rPr lang="ru-RU" sz="2800" dirty="0" err="1"/>
              <a:t>MapNipS</a:t>
            </a:r>
            <a:r>
              <a:rPr lang="ru-RU" sz="2800" dirty="0"/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33615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37DA4CA-FBF6-46BB-9040-16C0A4F14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908" y="1241458"/>
            <a:ext cx="6323430" cy="3318936"/>
          </a:xfrm>
        </p:spPr>
        <p:txBody>
          <a:bodyPr/>
          <a:lstStyle/>
          <a:p>
            <a:r>
              <a:rPr lang="ru-RU" sz="3600" dirty="0"/>
              <a:t>Добро и зло находятся в наших руках.</a:t>
            </a:r>
            <a:br>
              <a:rPr lang="ru-RU" sz="3600" dirty="0"/>
            </a:br>
            <a:r>
              <a:rPr lang="ru-RU" sz="3600" dirty="0"/>
              <a:t>«Мудрость предназначена ищущему мудрость, а беда — ищущему беду».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D4D60B-8D15-41E8-AB45-715F9AE9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894" y="3588311"/>
            <a:ext cx="3196895" cy="23549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190B6E-ECA6-46F4-8CEB-648F039F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895" y="914724"/>
            <a:ext cx="3196895" cy="212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5AEC0-7935-4745-ABAC-926E11C8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литература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2E7B065-6335-400E-B7CB-872B0A71A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315" y="2557463"/>
            <a:ext cx="878737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3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DD2DA2F-AA03-429A-8A83-3BD020F6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656" y="2164982"/>
            <a:ext cx="8158688" cy="1822514"/>
          </a:xfrm>
        </p:spPr>
        <p:txBody>
          <a:bodyPr>
            <a:noAutofit/>
          </a:bodyPr>
          <a:lstStyle/>
          <a:p>
            <a:pPr algn="ctr"/>
            <a:r>
              <a:rPr lang="ru-RU" sz="8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29040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B36EE64-E9C5-43D9-A154-5831313EB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696" y="2014331"/>
            <a:ext cx="3846629" cy="360459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XXI веке идеологическая картина мира коренным образом изменилась, а ускорение процессов глобальной интеграции требует формирования нового стиля мышления.</a:t>
            </a:r>
          </a:p>
        </p:txBody>
      </p:sp>
      <p:pic>
        <p:nvPicPr>
          <p:cNvPr id="1026" name="Picture 2" descr="Pubg HD обои скачать бесплатно | Wallpaperbetter">
            <a:extLst>
              <a:ext uri="{FF2B5EF4-FFF2-40B4-BE49-F238E27FC236}">
                <a16:creationId xmlns:a16="http://schemas.microsoft.com/office/drawing/2014/main" id="{07F471C5-1DF1-486B-BEEB-96F986384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25" y="1524000"/>
            <a:ext cx="6400348" cy="360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4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24DEA16-26E8-40BD-B715-929C802F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285459"/>
            <a:ext cx="9601196" cy="496956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000" dirty="0"/>
              <a:t>Формирование у молодёжи и подростков чувства любви к Родине, разъяснение того, что независимость является высшим благом, воспитание личности, способной при необходимости проявить самоотверженность во имя интересов нации и народа, осознающей сущность и ценность независимости и считающей своим священным долгом защищать её от любых угроз, глубоко овладевшей определённой специальностью и профессией, мыслящей самостоятельно и свободно, духовно и физически развитой, становится одной из наиболее актуальных задач современности. Это, в свою очередь, требует формирования у молодёжи навыков объективной оценки исторической действительности и умения делать правильные выводы.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7EE3254-6B9E-4CBE-9250-1E29A4D6A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130" y="754636"/>
            <a:ext cx="9809921" cy="485103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/>
              <a:t>В настоящее время особенно заметным становится проникновение различных разрушительных идей, направленных на завоевание сознания и сердец молодёжи, прежде всего через сеть Интернет. Этот процесс также связан с ростом интереса наших детей к компьютерным технологиям и различным компьютерным играм. Этим интересом пропагандисты деструктивных идей стремятся эффективно воспользоваться в своих целях. Иными словами, экстремистские силы, хорошо осознавая, что «увлечение играми» представляет угрозу для определённой части общества, пытаются именно таким путём завладеть сознанием подростков и молодёжи.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3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E54B9-A232-42A3-B0B3-030D350B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18" y="578721"/>
            <a:ext cx="10676964" cy="1303867"/>
          </a:xfrm>
        </p:spPr>
        <p:txBody>
          <a:bodyPr>
            <a:noAutofit/>
          </a:bodyPr>
          <a:lstStyle/>
          <a:p>
            <a:r>
              <a:rPr lang="ru-RU" sz="3200" dirty="0"/>
              <a:t>Учёные И. П. Короленко и Т. А. Донских следующим образом классифицировали признаки игровой зависимости: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BA4F5B-B9FD-40E8-909D-D71724D5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17" y="1586753"/>
            <a:ext cx="10676963" cy="47742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/>
              <a:t>1. Увеличение количества времени</a:t>
            </a:r>
            <a:r>
              <a:rPr lang="ru-RU" sz="1800" dirty="0"/>
              <a:t>, которое подросток проводит за игрой.</a:t>
            </a:r>
          </a:p>
          <a:p>
            <a:pPr marL="0" indent="0">
              <a:buNone/>
            </a:pPr>
            <a:r>
              <a:rPr lang="ru-RU" sz="1800" b="1" dirty="0"/>
              <a:t>2. Сужение круга прежних привычек и интересов</a:t>
            </a:r>
            <a:r>
              <a:rPr lang="ru-RU" sz="1800" dirty="0"/>
              <a:t>, постоянные мысли об игре.</a:t>
            </a:r>
          </a:p>
          <a:p>
            <a:pPr marL="0" indent="0">
              <a:buNone/>
            </a:pPr>
            <a:r>
              <a:rPr lang="ru-RU" sz="1800" b="1" dirty="0"/>
              <a:t>3. Неспособность прекратить игру</a:t>
            </a:r>
            <a:r>
              <a:rPr lang="ru-RU" sz="1800" dirty="0"/>
              <a:t> как при выигрыше, так и при проигрыше.</a:t>
            </a:r>
          </a:p>
          <a:p>
            <a:pPr marL="0" indent="0">
              <a:buNone/>
            </a:pPr>
            <a:r>
              <a:rPr lang="ru-RU" sz="1800" b="1" dirty="0"/>
              <a:t>4. Томительное ожидание начала игры</a:t>
            </a:r>
            <a:r>
              <a:rPr lang="ru-RU" sz="1800" dirty="0"/>
              <a:t>, беспокойство и раздражительность при отсутствии возможности играть.</a:t>
            </a:r>
          </a:p>
          <a:p>
            <a:pPr marL="0" indent="0">
              <a:buNone/>
            </a:pPr>
            <a:r>
              <a:rPr lang="ru-RU" sz="1800" b="1" dirty="0"/>
              <a:t>5. Постепенно усиливающееся желание играть</a:t>
            </a:r>
            <a:r>
              <a:rPr lang="ru-RU" sz="1800" dirty="0"/>
              <a:t>, стремление всё больше и больше ставить на игру.</a:t>
            </a:r>
          </a:p>
          <a:p>
            <a:pPr marL="0" indent="0">
              <a:buNone/>
            </a:pPr>
            <a:r>
              <a:rPr lang="ru-RU" sz="1800" b="1" dirty="0"/>
              <a:t>6. Потеря контроля над собой</a:t>
            </a:r>
            <a:r>
              <a:rPr lang="ru-RU" sz="1800" dirty="0"/>
              <a:t>: подросток говорит «всё, я бросил играть», но, увидев прежних партнёров по игре, услышав разговоры об игре или проходя мимо игрового заведения, быстро отказывается от своего решения.</a:t>
            </a:r>
          </a:p>
          <a:p>
            <a:pPr marL="0" indent="0">
              <a:buNone/>
            </a:pPr>
            <a:r>
              <a:rPr lang="ru-RU" sz="1800" b="1" dirty="0"/>
              <a:t>7. Ложь родителям с целью получить деньги на игру</a:t>
            </a:r>
            <a:r>
              <a:rPr lang="ru-RU" sz="1800" dirty="0"/>
              <a:t>, в некоторых случаях — воровство.</a:t>
            </a:r>
          </a:p>
          <a:p>
            <a:pPr marL="0" indent="0">
              <a:buNone/>
            </a:pPr>
            <a:r>
              <a:rPr lang="ru-RU" sz="1800" b="1" dirty="0"/>
              <a:t>8.Сокрытие своей игровой зависимости</a:t>
            </a:r>
            <a:r>
              <a:rPr lang="ru-RU" sz="1800" dirty="0"/>
              <a:t> от членов семьи, врачей и других людей, постоянная ложь. Все перечисленные признаки свидетельствуют о наличии у подростка </a:t>
            </a:r>
            <a:r>
              <a:rPr lang="ru-RU" sz="1800" b="1" dirty="0"/>
              <a:t>игровой зависимости</a:t>
            </a:r>
            <a:r>
              <a:rPr lang="ru-RU" sz="1800" dirty="0"/>
              <a:t>.</a:t>
            </a:r>
          </a:p>
          <a:p>
            <a:pPr algn="just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61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C11766-8C4B-41A6-A60E-A376198A8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2" y="1573500"/>
            <a:ext cx="6838121" cy="471777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800" dirty="0"/>
              <a:t>В подростковом возрасте недостаточно серьёзное отношение к воспитанию, безразличие к поведению ребёнка во многих случаях могут привести к его утрате для семьи и общества. Действительно, в результате игровой зависимости («игромании») или чрезмерного увлечения различными информационными играми всё чаще наблюдается не только формирование радикальных и фанатичных взглядов, но и возникновение различных заболеваний.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O'zbekiston ayrim video o'yinlarni man etmoqda">
            <a:extLst>
              <a:ext uri="{FF2B5EF4-FFF2-40B4-BE49-F238E27FC236}">
                <a16:creationId xmlns:a16="http://schemas.microsoft.com/office/drawing/2014/main" id="{03027198-01A0-4F36-A686-01188ED9C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13" y="1185241"/>
            <a:ext cx="3980233" cy="224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D0FC55-4E48-496C-8008-8A711F06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076" y="3527563"/>
            <a:ext cx="1856133" cy="24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AA558E-5C8B-4708-831D-EB75EB3A0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68" y="1147482"/>
            <a:ext cx="5331954" cy="499918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800" dirty="0"/>
              <a:t>В результате чрезмерного увлечения интернет-играми всё чаще наблюдаются такие негативные последствия, как инсульт, связанный с нарушением деятельности мозга, лудомания, психические расстройства, а в ряде случаев — даже внезапная смерть от сердечного приступа. Всё это является одной из серьёзнейших угроз для развивающегося государства.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870D76-8CD6-4BE2-969E-0D3DE75D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722" y="1236386"/>
            <a:ext cx="567651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7168B10-9F5F-4EA2-9A99-4537FFC13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365" y="1488141"/>
            <a:ext cx="9970117" cy="4077771"/>
          </a:xfrm>
        </p:spPr>
        <p:txBody>
          <a:bodyPr>
            <a:noAutofit/>
          </a:bodyPr>
          <a:lstStyle/>
          <a:p>
            <a:r>
              <a:rPr lang="ru-RU" sz="2800" dirty="0"/>
              <a:t>Правильная организация процесса воспитания и постоянный контроль за воспитанием ребёнка чрезвычайно важны. Полностью запрещать ребёнку интернет невозможно. Естественно, что к запретному возникает повышенный интерес. Независимо от того, какую именно компьютерную игру — «экшен», «стратегию» или «шутер» — выбирает ребёнок, важно научить его правильному использованию интернета, чтобы защитить от раздражительности, агрессивности и психических расстройств.</a:t>
            </a:r>
          </a:p>
        </p:txBody>
      </p:sp>
    </p:spTree>
    <p:extLst>
      <p:ext uri="{BB962C8B-B14F-4D97-AF65-F5344CB8AC3E}">
        <p14:creationId xmlns:p14="http://schemas.microsoft.com/office/powerpoint/2010/main" val="2843199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283</TotalTime>
  <Words>1273</Words>
  <Application>Microsoft Office PowerPoint</Application>
  <PresentationFormat>Широкоэкранный</PresentationFormat>
  <Paragraphs>36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Garamond</vt:lpstr>
      <vt:lpstr>Times New Roman</vt:lpstr>
      <vt:lpstr>Натуральные материалы</vt:lpstr>
      <vt:lpstr>Влияние виртуальных игр на сознание молодёжи</vt:lpstr>
      <vt:lpstr>План :</vt:lpstr>
      <vt:lpstr>Презентация PowerPoint</vt:lpstr>
      <vt:lpstr>Презентация PowerPoint</vt:lpstr>
      <vt:lpstr>Презентация PowerPoint</vt:lpstr>
      <vt:lpstr>Учёные И. П. Короленко и Т. А. Донских следующим образом классифицировали признаки игровой зависимости: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отмечают учёные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Основная 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o‘yinlarning yoshlar ongiga ta’siri </dc:title>
  <dc:creator>Asus</dc:creator>
  <cp:lastModifiedBy>Ilgis Axmedov</cp:lastModifiedBy>
  <cp:revision>25</cp:revision>
  <dcterms:created xsi:type="dcterms:W3CDTF">2022-11-06T16:23:15Z</dcterms:created>
  <dcterms:modified xsi:type="dcterms:W3CDTF">2025-12-13T07:45:04Z</dcterms:modified>
</cp:coreProperties>
</file>